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4" r:id="rId2"/>
    <p:sldId id="256" r:id="rId3"/>
    <p:sldId id="261" r:id="rId4"/>
    <p:sldId id="262" r:id="rId5"/>
    <p:sldId id="258" r:id="rId6"/>
    <p:sldId id="26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917"/>
    <p:restoredTop sz="94681"/>
  </p:normalViewPr>
  <p:slideViewPr>
    <p:cSldViewPr snapToGrid="0" snapToObjects="1">
      <p:cViewPr varScale="1">
        <p:scale>
          <a:sx n="52" d="100"/>
          <a:sy n="52" d="100"/>
        </p:scale>
        <p:origin x="200" y="9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D9A0-ED32-CD4B-8455-F4B4586D0025}" type="datetimeFigureOut">
              <a:rPr lang="en-US" smtClean="0"/>
              <a:t>10/20/24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574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D9A0-ED32-CD4B-8455-F4B4586D0025}" type="datetimeFigureOut">
              <a:rPr lang="en-US" smtClean="0"/>
              <a:t>10/20/24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385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D9A0-ED32-CD4B-8455-F4B4586D0025}" type="datetimeFigureOut">
              <a:rPr lang="en-US" smtClean="0"/>
              <a:t>10/20/24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754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D9A0-ED32-CD4B-8455-F4B4586D0025}" type="datetimeFigureOut">
              <a:rPr lang="en-US" smtClean="0"/>
              <a:t>10/20/24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621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D9A0-ED32-CD4B-8455-F4B4586D0025}" type="datetimeFigureOut">
              <a:rPr lang="en-US" smtClean="0"/>
              <a:t>10/20/24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683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D9A0-ED32-CD4B-8455-F4B4586D0025}" type="datetimeFigureOut">
              <a:rPr lang="en-US" smtClean="0"/>
              <a:t>10/20/24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945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D9A0-ED32-CD4B-8455-F4B4586D0025}" type="datetimeFigureOut">
              <a:rPr lang="en-US" smtClean="0"/>
              <a:t>10/20/24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057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D9A0-ED32-CD4B-8455-F4B4586D0025}" type="datetimeFigureOut">
              <a:rPr lang="en-US" smtClean="0"/>
              <a:t>10/20/24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8097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D9A0-ED32-CD4B-8455-F4B4586D0025}" type="datetimeFigureOut">
              <a:rPr lang="en-US" smtClean="0"/>
              <a:t>10/20/24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950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D9A0-ED32-CD4B-8455-F4B4586D0025}" type="datetimeFigureOut">
              <a:rPr lang="en-US" smtClean="0"/>
              <a:t>10/20/24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118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60D9A0-ED32-CD4B-8455-F4B4586D0025}" type="datetimeFigureOut">
              <a:rPr lang="en-US" smtClean="0"/>
              <a:t>10/20/24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276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60D9A0-ED32-CD4B-8455-F4B4586D0025}" type="datetimeFigureOut">
              <a:rPr lang="en-US" smtClean="0"/>
              <a:t>10/20/24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1C0E14-39AA-6348-A918-BC1CA4CC1D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687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81832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04C384C-E6B6-2141-8E95-B2F75D380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97728EF-FDE8-B74E-A3DB-E60AA52B7001}"/>
              </a:ext>
            </a:extLst>
          </p:cNvPr>
          <p:cNvSpPr txBox="1"/>
          <p:nvPr/>
        </p:nvSpPr>
        <p:spPr>
          <a:xfrm>
            <a:off x="5723526" y="1720840"/>
            <a:ext cx="297444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>
                <a:latin typeface="Cooper Black" panose="0208090404030B020404" pitchFamily="18" charset="77"/>
                <a:ea typeface="Dotum" panose="020B0600000101010101" pitchFamily="34" charset="-127"/>
              </a:rPr>
              <a:t>in </a:t>
            </a:r>
          </a:p>
          <a:p>
            <a:pPr algn="ctr"/>
            <a:r>
              <a:rPr lang="en-US" sz="7200" dirty="0">
                <a:latin typeface="Cooper Black" panose="0208090404030B020404" pitchFamily="18" charset="77"/>
                <a:ea typeface="Dotum" panose="020B0600000101010101" pitchFamily="34" charset="-127"/>
              </a:rPr>
              <a:t>my</a:t>
            </a:r>
          </a:p>
          <a:p>
            <a:pPr algn="ctr"/>
            <a:r>
              <a:rPr lang="en-US" sz="7200" dirty="0">
                <a:latin typeface="Cooper Black" panose="0208090404030B020404" pitchFamily="18" charset="77"/>
                <a:ea typeface="Dotum" panose="020B0600000101010101" pitchFamily="34" charset="-127"/>
              </a:rPr>
              <a:t>home</a:t>
            </a:r>
          </a:p>
        </p:txBody>
      </p:sp>
    </p:spTree>
    <p:extLst>
      <p:ext uri="{BB962C8B-B14F-4D97-AF65-F5344CB8AC3E}">
        <p14:creationId xmlns:p14="http://schemas.microsoft.com/office/powerpoint/2010/main" val="403653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0D7443-D13A-8A44-8E11-31F32F88A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B47E00-519E-7F46-8226-6584AF818EF0}"/>
              </a:ext>
            </a:extLst>
          </p:cNvPr>
          <p:cNvSpPr txBox="1"/>
          <p:nvPr/>
        </p:nvSpPr>
        <p:spPr>
          <a:xfrm>
            <a:off x="366376" y="345449"/>
            <a:ext cx="5080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Baghdad" pitchFamily="2" charset="-78"/>
                <a:cs typeface="Baghdad" pitchFamily="2" charset="-78"/>
              </a:rPr>
              <a:t>How Jesus viewed houses</a:t>
            </a:r>
          </a:p>
          <a:p>
            <a:r>
              <a:rPr lang="en-US" sz="2800" i="1" dirty="0">
                <a:latin typeface="Baghdad" pitchFamily="2" charset="-78"/>
                <a:cs typeface="Baghdad" pitchFamily="2" charset="-78"/>
              </a:rPr>
              <a:t>(Matt.10:7-14, Lk. 19:5)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40CC085-AEF9-0641-9949-3D4FF51FC1CF}"/>
              </a:ext>
            </a:extLst>
          </p:cNvPr>
          <p:cNvGrpSpPr/>
          <p:nvPr/>
        </p:nvGrpSpPr>
        <p:grpSpPr>
          <a:xfrm>
            <a:off x="5701915" y="746042"/>
            <a:ext cx="3403598" cy="3615257"/>
            <a:chOff x="5701915" y="746042"/>
            <a:chExt cx="3403598" cy="361525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FEA7CE9-E593-694E-96D9-043DAABA1644}"/>
                </a:ext>
              </a:extLst>
            </p:cNvPr>
            <p:cNvGrpSpPr/>
            <p:nvPr/>
          </p:nvGrpSpPr>
          <p:grpSpPr>
            <a:xfrm>
              <a:off x="5701915" y="746042"/>
              <a:ext cx="3403598" cy="1577038"/>
              <a:chOff x="5701915" y="746042"/>
              <a:chExt cx="3403598" cy="1577038"/>
            </a:xfrm>
          </p:grpSpPr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71F7EB3-BEF5-3C4D-B357-DC4F8A5037A8}"/>
                  </a:ext>
                </a:extLst>
              </p:cNvPr>
              <p:cNvSpPr txBox="1"/>
              <p:nvPr/>
            </p:nvSpPr>
            <p:spPr>
              <a:xfrm>
                <a:off x="5701915" y="746042"/>
                <a:ext cx="3403598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4800" dirty="0">
                    <a:latin typeface="Cooper Black" panose="0208090404030B020404" pitchFamily="18" charset="77"/>
                    <a:ea typeface="Dotum" panose="020B0600000101010101" pitchFamily="34" charset="-127"/>
                  </a:rPr>
                  <a:t>Restoring</a:t>
                </a:r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6CDD19CE-7427-404A-BFC0-3D906F945370}"/>
                  </a:ext>
                </a:extLst>
              </p:cNvPr>
              <p:cNvCxnSpPr/>
              <p:nvPr/>
            </p:nvCxnSpPr>
            <p:spPr>
              <a:xfrm>
                <a:off x="6091382" y="2323080"/>
                <a:ext cx="2624667" cy="0"/>
              </a:xfrm>
              <a:prstGeom prst="line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F7FEE9F2-C3C0-EC41-9A2D-8844B79904A6}"/>
                </a:ext>
              </a:extLst>
            </p:cNvPr>
            <p:cNvSpPr/>
            <p:nvPr/>
          </p:nvSpPr>
          <p:spPr>
            <a:xfrm>
              <a:off x="5747686" y="2791639"/>
              <a:ext cx="3312057" cy="156966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/>
              <a:r>
                <a:rPr lang="en-US" sz="4800" dirty="0">
                  <a:solidFill>
                    <a:prstClr val="black"/>
                  </a:solidFill>
                  <a:latin typeface="Cooper Black" panose="0208090404030B020404" pitchFamily="18" charset="77"/>
                  <a:ea typeface="Dotum" panose="020B0600000101010101" pitchFamily="34" charset="-127"/>
                </a:rPr>
                <a:t>Our </a:t>
              </a:r>
            </a:p>
            <a:p>
              <a:pPr lvl="0" algn="ctr"/>
              <a:r>
                <a:rPr lang="en-US" sz="4800" dirty="0">
                  <a:solidFill>
                    <a:prstClr val="black"/>
                  </a:solidFill>
                  <a:latin typeface="Cooper Black" panose="0208090404030B020404" pitchFamily="18" charset="77"/>
                  <a:ea typeface="Dotum" panose="020B0600000101010101" pitchFamily="34" charset="-127"/>
                </a:rPr>
                <a:t>homes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48634AC5-2D9A-0941-B43C-1BA5D833B207}"/>
              </a:ext>
            </a:extLst>
          </p:cNvPr>
          <p:cNvSpPr txBox="1"/>
          <p:nvPr/>
        </p:nvSpPr>
        <p:spPr>
          <a:xfrm>
            <a:off x="366376" y="1993271"/>
            <a:ext cx="599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Baghdad" pitchFamily="2" charset="-78"/>
                <a:cs typeface="Baghdad" pitchFamily="2" charset="-78"/>
              </a:rPr>
              <a:t>How the disciples viewed </a:t>
            </a:r>
          </a:p>
          <a:p>
            <a:r>
              <a:rPr lang="en-US" sz="3200" dirty="0">
                <a:latin typeface="Baghdad" pitchFamily="2" charset="-78"/>
                <a:cs typeface="Baghdad" pitchFamily="2" charset="-78"/>
              </a:rPr>
              <a:t>houses </a:t>
            </a:r>
            <a:r>
              <a:rPr lang="en-US" sz="2800" i="1" dirty="0">
                <a:latin typeface="Baghdad" pitchFamily="2" charset="-78"/>
                <a:cs typeface="Baghdad" pitchFamily="2" charset="-78"/>
              </a:rPr>
              <a:t>(Acts 2, 16, 20; </a:t>
            </a:r>
            <a:r>
              <a:rPr lang="en-US" sz="2800" i="1" dirty="0" err="1">
                <a:latin typeface="Baghdad" pitchFamily="2" charset="-78"/>
                <a:cs typeface="Baghdad" pitchFamily="2" charset="-78"/>
              </a:rPr>
              <a:t>Phile</a:t>
            </a:r>
            <a:r>
              <a:rPr lang="en-US" sz="2800" i="1" dirty="0">
                <a:latin typeface="Baghdad" pitchFamily="2" charset="-78"/>
                <a:cs typeface="Baghdad" pitchFamily="2" charset="-78"/>
              </a:rPr>
              <a:t> 22)</a:t>
            </a:r>
            <a:endParaRPr lang="en-US" sz="3200" i="1" dirty="0">
              <a:latin typeface="Baghdad" pitchFamily="2" charset="-78"/>
              <a:cs typeface="Baghdad" pitchFamily="2" charset="-7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B3F7A5-76EA-E745-A95E-E22F4866E6B3}"/>
              </a:ext>
            </a:extLst>
          </p:cNvPr>
          <p:cNvSpPr txBox="1"/>
          <p:nvPr/>
        </p:nvSpPr>
        <p:spPr>
          <a:xfrm>
            <a:off x="366376" y="3813228"/>
            <a:ext cx="59944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Baghdad" pitchFamily="2" charset="-78"/>
                <a:cs typeface="Baghdad" pitchFamily="2" charset="-78"/>
              </a:rPr>
              <a:t>How we are </a:t>
            </a:r>
            <a:r>
              <a:rPr lang="en-US" sz="3200" b="1" dirty="0">
                <a:latin typeface="Baghdad" pitchFamily="2" charset="-78"/>
                <a:cs typeface="Baghdad" pitchFamily="2" charset="-78"/>
              </a:rPr>
              <a:t>commanded</a:t>
            </a:r>
            <a:r>
              <a:rPr lang="en-US" sz="3200" dirty="0">
                <a:latin typeface="Baghdad" pitchFamily="2" charset="-78"/>
                <a:cs typeface="Baghdad" pitchFamily="2" charset="-78"/>
              </a:rPr>
              <a:t> to </a:t>
            </a:r>
          </a:p>
          <a:p>
            <a:r>
              <a:rPr lang="en-US" sz="3200" dirty="0">
                <a:latin typeface="Baghdad" pitchFamily="2" charset="-78"/>
                <a:cs typeface="Baghdad" pitchFamily="2" charset="-78"/>
              </a:rPr>
              <a:t>view houses </a:t>
            </a:r>
            <a:r>
              <a:rPr lang="en-US" sz="2800" i="1" dirty="0">
                <a:latin typeface="Baghdad" pitchFamily="2" charset="-78"/>
                <a:cs typeface="Baghdad" pitchFamily="2" charset="-78"/>
              </a:rPr>
              <a:t>(1 Pet. 4:8-10,</a:t>
            </a:r>
          </a:p>
          <a:p>
            <a:r>
              <a:rPr lang="en-US" sz="2800" i="1" dirty="0">
                <a:latin typeface="Baghdad" pitchFamily="2" charset="-78"/>
                <a:cs typeface="Baghdad" pitchFamily="2" charset="-78"/>
              </a:rPr>
              <a:t>Mark 10:28-30)</a:t>
            </a:r>
          </a:p>
        </p:txBody>
      </p:sp>
    </p:spTree>
    <p:extLst>
      <p:ext uri="{BB962C8B-B14F-4D97-AF65-F5344CB8AC3E}">
        <p14:creationId xmlns:p14="http://schemas.microsoft.com/office/powerpoint/2010/main" val="1131606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E923F1-C905-EF4D-AD28-470C84D668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CC7FFD5-8474-7C41-B890-4BFF9EDF3AD2}"/>
              </a:ext>
            </a:extLst>
          </p:cNvPr>
          <p:cNvSpPr txBox="1"/>
          <p:nvPr/>
        </p:nvSpPr>
        <p:spPr>
          <a:xfrm>
            <a:off x="621870" y="4930925"/>
            <a:ext cx="34035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Cooper Black" panose="0208090404030B020404" pitchFamily="18" charset="77"/>
                <a:ea typeface="Dotum" panose="020B0600000101010101" pitchFamily="34" charset="-127"/>
              </a:rPr>
              <a:t>Removing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1FA2693-FC9C-5F40-B455-9161DE58D9F9}"/>
              </a:ext>
            </a:extLst>
          </p:cNvPr>
          <p:cNvCxnSpPr>
            <a:cxnSpLocks/>
          </p:cNvCxnSpPr>
          <p:nvPr/>
        </p:nvCxnSpPr>
        <p:spPr>
          <a:xfrm>
            <a:off x="4647337" y="4463009"/>
            <a:ext cx="0" cy="186792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BB5D0039-6A33-124D-8A30-A3FC0713A6FE}"/>
              </a:ext>
            </a:extLst>
          </p:cNvPr>
          <p:cNvSpPr/>
          <p:nvPr/>
        </p:nvSpPr>
        <p:spPr>
          <a:xfrm>
            <a:off x="4566132" y="4981470"/>
            <a:ext cx="47243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>
                <a:solidFill>
                  <a:prstClr val="black"/>
                </a:solidFill>
                <a:latin typeface="Cooper Black" panose="0208090404030B020404" pitchFamily="18" charset="77"/>
                <a:ea typeface="Dotum" panose="020B0600000101010101" pitchFamily="34" charset="-127"/>
              </a:rPr>
              <a:t>Excuses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B1EFCF-AD19-564E-B597-35229DA5A361}"/>
              </a:ext>
            </a:extLst>
          </p:cNvPr>
          <p:cNvSpPr txBox="1"/>
          <p:nvPr/>
        </p:nvSpPr>
        <p:spPr>
          <a:xfrm>
            <a:off x="406399" y="504522"/>
            <a:ext cx="48429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Baghdad" pitchFamily="2" charset="-78"/>
                <a:cs typeface="Baghdad" pitchFamily="2" charset="-78"/>
              </a:rPr>
              <a:t>Not my gift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66C528-D1B5-2448-B603-75B0C15C12C2}"/>
              </a:ext>
            </a:extLst>
          </p:cNvPr>
          <p:cNvSpPr txBox="1"/>
          <p:nvPr/>
        </p:nvSpPr>
        <p:spPr>
          <a:xfrm>
            <a:off x="406398" y="1287594"/>
            <a:ext cx="9144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Baghdad" pitchFamily="2" charset="-78"/>
                <a:cs typeface="Baghdad" pitchFamily="2" charset="-78"/>
              </a:rPr>
              <a:t>Don’t like my house </a:t>
            </a:r>
            <a:r>
              <a:rPr lang="en-US" sz="3600" i="1" dirty="0">
                <a:latin typeface="Baghdad" pitchFamily="2" charset="-78"/>
                <a:cs typeface="Baghdad" pitchFamily="2" charset="-78"/>
              </a:rPr>
              <a:t>(Jas 1:9-10)</a:t>
            </a:r>
            <a:endParaRPr lang="en-US" sz="4800" i="1" dirty="0">
              <a:latin typeface="Baghdad" pitchFamily="2" charset="-78"/>
              <a:cs typeface="Baghdad" pitchFamily="2" charset="-7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92D8DA-B84B-5F44-9F0B-B6B03703124C}"/>
              </a:ext>
            </a:extLst>
          </p:cNvPr>
          <p:cNvSpPr txBox="1"/>
          <p:nvPr/>
        </p:nvSpPr>
        <p:spPr>
          <a:xfrm>
            <a:off x="406399" y="2145003"/>
            <a:ext cx="53771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Baghdad" pitchFamily="2" charset="-78"/>
                <a:cs typeface="Baghdad" pitchFamily="2" charset="-78"/>
              </a:rPr>
              <a:t>Just too busy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19F331-3DF2-224F-91A6-A4AC4DC67BE6}"/>
              </a:ext>
            </a:extLst>
          </p:cNvPr>
          <p:cNvSpPr txBox="1"/>
          <p:nvPr/>
        </p:nvSpPr>
        <p:spPr>
          <a:xfrm>
            <a:off x="426719" y="3003851"/>
            <a:ext cx="84412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Baghdad" pitchFamily="2" charset="-78"/>
                <a:cs typeface="Baghdad" pitchFamily="2" charset="-78"/>
              </a:rPr>
              <a:t>Not interested </a:t>
            </a:r>
            <a:r>
              <a:rPr lang="en-US" sz="3600" i="1" dirty="0">
                <a:latin typeface="Baghdad" pitchFamily="2" charset="-78"/>
                <a:cs typeface="Baghdad" pitchFamily="2" charset="-78"/>
              </a:rPr>
              <a:t>(2 Cor. 6:11-13)</a:t>
            </a:r>
            <a:endParaRPr lang="en-US" sz="4800" i="1" dirty="0">
              <a:latin typeface="Baghdad" pitchFamily="2" charset="-78"/>
              <a:cs typeface="Baghda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137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0D7443-D13A-8A44-8E11-31F32F88A9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72CECA-EF12-BC41-9527-32372F83BEE5}"/>
              </a:ext>
            </a:extLst>
          </p:cNvPr>
          <p:cNvSpPr txBox="1"/>
          <p:nvPr/>
        </p:nvSpPr>
        <p:spPr>
          <a:xfrm>
            <a:off x="372811" y="811797"/>
            <a:ext cx="506183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latin typeface="Cooper Black" panose="0208090404030B020404" pitchFamily="18" charset="77"/>
                <a:ea typeface="Dotum" panose="020B0600000101010101" pitchFamily="34" charset="-127"/>
              </a:rPr>
              <a:t>So how am </a:t>
            </a:r>
            <a:r>
              <a:rPr lang="en-US" sz="8800" u="sng" dirty="0">
                <a:latin typeface="Cooper Black" panose="0208090404030B020404" pitchFamily="18" charset="77"/>
                <a:ea typeface="Dotum" panose="020B0600000101010101" pitchFamily="34" charset="-127"/>
              </a:rPr>
              <a:t>I</a:t>
            </a:r>
            <a:r>
              <a:rPr lang="en-US" sz="8800" dirty="0">
                <a:latin typeface="Cooper Black" panose="0208090404030B020404" pitchFamily="18" charset="77"/>
                <a:ea typeface="Dotum" panose="020B0600000101010101" pitchFamily="34" charset="-127"/>
              </a:rPr>
              <a:t> doing?</a:t>
            </a:r>
            <a:endParaRPr lang="en-US" sz="8800" i="1" dirty="0">
              <a:latin typeface="Baghdad" pitchFamily="2" charset="-78"/>
              <a:ea typeface="Dotum" panose="020B0600000101010101" pitchFamily="34" charset="-127"/>
              <a:cs typeface="Baghda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184183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915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2310</TotalTime>
  <Words>81</Words>
  <Application>Microsoft Macintosh PowerPoint</Application>
  <PresentationFormat>On-screen Show (4:3)</PresentationFormat>
  <Paragraphs>20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Dotum</vt:lpstr>
      <vt:lpstr>Arial</vt:lpstr>
      <vt:lpstr>Baghdad</vt:lpstr>
      <vt:lpstr>Calibri</vt:lpstr>
      <vt:lpstr>Calibri Light</vt:lpstr>
      <vt:lpstr>Cooper Black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Austin Byers</dc:creator>
  <cp:lastModifiedBy>Austin Byers</cp:lastModifiedBy>
  <cp:revision>15</cp:revision>
  <dcterms:created xsi:type="dcterms:W3CDTF">2024-01-13T03:34:39Z</dcterms:created>
  <dcterms:modified xsi:type="dcterms:W3CDTF">2024-10-20T12:10:46Z</dcterms:modified>
</cp:coreProperties>
</file>